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976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086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23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1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827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72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995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99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6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390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922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D80A0-B522-488E-A40E-2E1B2CD606A0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EE63D-E73E-4690-9E36-F38BBB256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720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 Adapter on the Cheap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Bill Bathgate</a:t>
            </a:r>
          </a:p>
          <a:p>
            <a:r>
              <a:rPr lang="en-US" dirty="0" smtClean="0"/>
              <a:t>KD8IGK</a:t>
            </a:r>
          </a:p>
          <a:p>
            <a:r>
              <a:rPr lang="en-US" dirty="0" smtClean="0"/>
              <a:t>May 2,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318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9075"/>
            <a:ext cx="8229600" cy="1143000"/>
          </a:xfrm>
        </p:spPr>
        <p:txBody>
          <a:bodyPr/>
          <a:lstStyle/>
          <a:p>
            <a:r>
              <a:rPr lang="en-US" dirty="0" smtClean="0"/>
              <a:t>Design Concepts/Components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264" y="4312920"/>
            <a:ext cx="32956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627163"/>
            <a:ext cx="1752600" cy="141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43914" y="1257831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$79.95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791200"/>
            <a:ext cx="123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ICOM 7200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11829"/>
            <a:ext cx="27717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420907" y="1594897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$169.95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3048000"/>
            <a:ext cx="108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MFJ-1708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3040970"/>
            <a:ext cx="86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RTR-1A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28956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17379" y="3264932"/>
            <a:ext cx="4524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8826" y="3084400"/>
            <a:ext cx="849136" cy="96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6224" y="5191363"/>
            <a:ext cx="3264969" cy="166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7151" y="4262511"/>
            <a:ext cx="19716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316529" y="3495736"/>
            <a:ext cx="827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RSC-2</a:t>
            </a:r>
          </a:p>
          <a:p>
            <a:r>
              <a:rPr lang="en-US" dirty="0" smtClean="0"/>
              <a:t>$71.95</a:t>
            </a:r>
            <a:endParaRPr lang="en-US" dirty="0"/>
          </a:p>
        </p:txBody>
      </p:sp>
      <p:pic>
        <p:nvPicPr>
          <p:cNvPr id="1032" name="Picture 8" descr="C:\Users\bbathgate\AppData\Local\Microsoft\Windows\Temporary Internet Files\Content.IE5\ZVGPBJ35\MC90034999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892" y="1190959"/>
            <a:ext cx="1066800" cy="179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Arrow Connector 17"/>
          <p:cNvCxnSpPr>
            <a:stCxn id="1026" idx="0"/>
          </p:cNvCxnSpPr>
          <p:nvPr/>
        </p:nvCxnSpPr>
        <p:spPr>
          <a:xfrm flipV="1">
            <a:off x="1996089" y="3212004"/>
            <a:ext cx="1280511" cy="110091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731584" y="3040970"/>
            <a:ext cx="681009" cy="17596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032" idx="3"/>
          </p:cNvCxnSpPr>
          <p:nvPr/>
        </p:nvCxnSpPr>
        <p:spPr>
          <a:xfrm flipH="1">
            <a:off x="1607692" y="2088761"/>
            <a:ext cx="1287908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181350" y="3565016"/>
            <a:ext cx="462564" cy="747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36078" y="3957401"/>
            <a:ext cx="109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 Port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40892" y="3818901"/>
            <a:ext cx="142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Antenna Port</a:t>
            </a:r>
            <a:endParaRPr lang="en-US" dirty="0"/>
          </a:p>
        </p:txBody>
      </p:sp>
      <p:pic>
        <p:nvPicPr>
          <p:cNvPr id="1034" name="Picture 10" descr="C:\Users\bbathgate\AppData\Local\Microsoft\Windows\Temporary Internet Files\Content.IE5\ZQ9PTQNR\MC900431595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92030" y="5453636"/>
            <a:ext cx="1142090" cy="114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 flipH="1" flipV="1">
            <a:off x="3048000" y="5791200"/>
            <a:ext cx="364632" cy="233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34" idx="3"/>
          </p:cNvCxnSpPr>
          <p:nvPr/>
        </p:nvCxnSpPr>
        <p:spPr>
          <a:xfrm flipV="1">
            <a:off x="4834120" y="5791200"/>
            <a:ext cx="809466" cy="233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514600" y="6160532"/>
            <a:ext cx="1183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Soundcard</a:t>
            </a:r>
          </a:p>
          <a:p>
            <a:r>
              <a:rPr lang="en-US" dirty="0" smtClean="0"/>
              <a:t>Via USB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419600" y="5257800"/>
            <a:ext cx="1253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Stereo Mic.</a:t>
            </a:r>
          </a:p>
          <a:p>
            <a:r>
              <a:rPr lang="en-US" dirty="0" smtClean="0"/>
              <a:t>Soundcard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94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My Installation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60746"/>
            <a:ext cx="4953000" cy="617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2133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892" y="-152400"/>
            <a:ext cx="8229600" cy="1143000"/>
          </a:xfrm>
        </p:spPr>
        <p:txBody>
          <a:bodyPr/>
          <a:lstStyle/>
          <a:p>
            <a:r>
              <a:rPr lang="en-US" dirty="0" smtClean="0"/>
              <a:t>Another way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264" y="4312920"/>
            <a:ext cx="32956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5791200"/>
            <a:ext cx="123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ICOM 7200</a:t>
            </a:r>
            <a:endParaRPr lang="en-US" dirty="0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6224" y="5191363"/>
            <a:ext cx="3264969" cy="166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7151" y="4262511"/>
            <a:ext cx="19716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>
            <a:stCxn id="4" idx="0"/>
          </p:cNvCxnSpPr>
          <p:nvPr/>
        </p:nvCxnSpPr>
        <p:spPr>
          <a:xfrm flipV="1">
            <a:off x="1996089" y="3040970"/>
            <a:ext cx="1280511" cy="127195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731584" y="3040970"/>
            <a:ext cx="681009" cy="17596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8" descr="C:\Users\bbathgate\AppData\Local\Microsoft\Windows\Temporary Internet Files\Content.IE5\ZVGPBJ35\MC90034999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892" y="1190959"/>
            <a:ext cx="1066800" cy="179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H="1">
            <a:off x="1607692" y="2088761"/>
            <a:ext cx="1287908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6318" y="1313754"/>
            <a:ext cx="2145770" cy="16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926318" y="685800"/>
            <a:ext cx="254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GoVerticalUSA $19.00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19400" y="914400"/>
            <a:ext cx="5747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Dow-Key 12VDC Coaxial Antenna Relay (also diode needed)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7151" y="1371600"/>
            <a:ext cx="27908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041391" y="2882384"/>
            <a:ext cx="1337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Foot Switch</a:t>
            </a:r>
          </a:p>
          <a:p>
            <a:r>
              <a:rPr lang="en-US" dirty="0" smtClean="0"/>
              <a:t>$9.95 - eBay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391400" y="560653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160M-10M</a:t>
            </a:r>
            <a:endParaRPr lang="en-US" dirty="0"/>
          </a:p>
        </p:txBody>
      </p:sp>
      <p:pic>
        <p:nvPicPr>
          <p:cNvPr id="24" name="Picture 10" descr="C:\Users\bbathgate\AppData\Local\Microsoft\Windows\Temporary Internet Files\Content.IE5\ZQ9PTQNR\MC900431595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92030" y="5453636"/>
            <a:ext cx="1142090" cy="114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Arrow Connector 24"/>
          <p:cNvCxnSpPr/>
          <p:nvPr/>
        </p:nvCxnSpPr>
        <p:spPr>
          <a:xfrm flipH="1" flipV="1">
            <a:off x="3048000" y="5791200"/>
            <a:ext cx="364632" cy="233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3"/>
          </p:cNvCxnSpPr>
          <p:nvPr/>
        </p:nvCxnSpPr>
        <p:spPr>
          <a:xfrm flipV="1">
            <a:off x="4834120" y="5791200"/>
            <a:ext cx="809466" cy="233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14600" y="6160532"/>
            <a:ext cx="1183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Soundcard</a:t>
            </a:r>
          </a:p>
          <a:p>
            <a:r>
              <a:rPr lang="en-US" dirty="0" smtClean="0"/>
              <a:t>Via USB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495800" y="5257800"/>
            <a:ext cx="1253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Stereo Mic.</a:t>
            </a:r>
          </a:p>
          <a:p>
            <a:r>
              <a:rPr lang="en-US" dirty="0" smtClean="0"/>
              <a:t>Soundcard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318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70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Pan Adapter on the Cheap</vt:lpstr>
      <vt:lpstr>Design Concepts/Components</vt:lpstr>
      <vt:lpstr>My Installation</vt:lpstr>
      <vt:lpstr>Another 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Bathgate, Bill</dc:creator>
  <cp:lastModifiedBy>Jerry</cp:lastModifiedBy>
  <cp:revision>14</cp:revision>
  <dcterms:created xsi:type="dcterms:W3CDTF">2014-04-29T12:03:06Z</dcterms:created>
  <dcterms:modified xsi:type="dcterms:W3CDTF">2014-05-06T09:18:55Z</dcterms:modified>
</cp:coreProperties>
</file>